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"/>
            <a:ext cx="12188952" cy="68554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